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63FC8-3B87-42E3-B98E-8C60F85DBABA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00729-6DB3-4260-A38E-2D7D7F57E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28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00729-6DB3-4260-A38E-2D7D7F57E59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27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8ED6-669A-401E-B35F-1E6B06DD41D7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EDA15-79B8-4458-AC9B-BF792FC1A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8ED6-669A-401E-B35F-1E6B06DD41D7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EDA15-79B8-4458-AC9B-BF792FC1A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8ED6-669A-401E-B35F-1E6B06DD41D7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EDA15-79B8-4458-AC9B-BF792FC1AFD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8ED6-669A-401E-B35F-1E6B06DD41D7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EDA15-79B8-4458-AC9B-BF792FC1AFD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8ED6-669A-401E-B35F-1E6B06DD41D7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EDA15-79B8-4458-AC9B-BF792FC1A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8ED6-669A-401E-B35F-1E6B06DD41D7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EDA15-79B8-4458-AC9B-BF792FC1AFD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8ED6-669A-401E-B35F-1E6B06DD41D7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EDA15-79B8-4458-AC9B-BF792FC1A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8ED6-669A-401E-B35F-1E6B06DD41D7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EDA15-79B8-4458-AC9B-BF792FC1A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8ED6-669A-401E-B35F-1E6B06DD41D7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EDA15-79B8-4458-AC9B-BF792FC1A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8ED6-669A-401E-B35F-1E6B06DD41D7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EDA15-79B8-4458-AC9B-BF792FC1AFD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8ED6-669A-401E-B35F-1E6B06DD41D7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EDA15-79B8-4458-AC9B-BF792FC1AFD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B5C8ED6-669A-401E-B35F-1E6B06DD41D7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FFEDA15-79B8-4458-AC9B-BF792FC1AFD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780108"/>
          </a:xfrm>
        </p:spPr>
        <p:txBody>
          <a:bodyPr/>
          <a:lstStyle/>
          <a:p>
            <a:r>
              <a:rPr lang="ru-RU" dirty="0" smtClean="0"/>
              <a:t>Мастер-класс «Новогодняя фантазия»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6400800" cy="1473200"/>
          </a:xfrm>
        </p:spPr>
        <p:txBody>
          <a:bodyPr/>
          <a:lstStyle/>
          <a:p>
            <a:r>
              <a:rPr lang="ru-RU" dirty="0" smtClean="0"/>
              <a:t>Игрушки для Нового года своими руками.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96952"/>
            <a:ext cx="3323861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34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Вот и всё. Наш сувенир-снеговик готов! Его можно повесить на ёлку или </a:t>
            </a:r>
            <a:r>
              <a:rPr lang="ru-RU" sz="3600" dirty="0" err="1" smtClean="0"/>
              <a:t>подарить.Желаем</a:t>
            </a:r>
            <a:r>
              <a:rPr lang="ru-RU" sz="3600" dirty="0" smtClean="0"/>
              <a:t> вам успехов в творчестве!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0714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827584" y="1988840"/>
            <a:ext cx="7408862" cy="3451225"/>
          </a:xfrm>
        </p:spPr>
        <p:txBody>
          <a:bodyPr/>
          <a:lstStyle/>
          <a:p>
            <a:pPr algn="ctr"/>
            <a:r>
              <a:rPr lang="ru-RU" dirty="0" smtClean="0"/>
              <a:t>Приближается Новый год, пусть праздник запомнится яркими эмоциями и конечно же приятными сюрпризами. Мы предлагаем сделать сувенир своими руками из детского носка. Такая работа увлекательна и для ребёнка и для взрослого.</a:t>
            </a:r>
            <a:endParaRPr lang="ru-RU" dirty="0"/>
          </a:p>
        </p:txBody>
      </p:sp>
      <p:pic>
        <p:nvPicPr>
          <p:cNvPr id="1027" name="Picture 3" descr="C:\Users\1\AppData\Local\Microsoft\Windows\Temporary Internet Files\Content.IE5\6EUL7TOJ\gi01a20131217070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AppData\Local\Microsoft\Windows\Temporary Internet Files\Content.IE5\6EUL7TOJ\Como-hacer-muñecos-de-nieve-con-calcetine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2504306" cy="250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3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Нам потребуется: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Детские носочки</a:t>
            </a:r>
          </a:p>
          <a:p>
            <a:r>
              <a:rPr lang="ru-RU" dirty="0" smtClean="0"/>
              <a:t>Бусинки</a:t>
            </a:r>
          </a:p>
          <a:p>
            <a:r>
              <a:rPr lang="ru-RU" dirty="0" smtClean="0"/>
              <a:t>Наполнитель (синтепон, вата)</a:t>
            </a:r>
          </a:p>
          <a:p>
            <a:r>
              <a:rPr lang="ru-RU" dirty="0" smtClean="0"/>
              <a:t>Нитки и иголки</a:t>
            </a:r>
          </a:p>
          <a:p>
            <a:r>
              <a:rPr lang="ru-RU" dirty="0" smtClean="0"/>
              <a:t>Ножницы</a:t>
            </a:r>
          </a:p>
          <a:p>
            <a:r>
              <a:rPr lang="ru-RU" dirty="0" smtClean="0"/>
              <a:t>Нитки для вязания</a:t>
            </a:r>
          </a:p>
          <a:p>
            <a:r>
              <a:rPr lang="ru-RU" dirty="0" smtClean="0"/>
              <a:t>Клей</a:t>
            </a:r>
          </a:p>
          <a:p>
            <a:pPr marL="0" indent="0">
              <a:buNone/>
            </a:pPr>
            <a:r>
              <a:rPr lang="ru-RU" dirty="0" smtClean="0"/>
              <a:t>А так же немного фантазии!..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68050"/>
            <a:ext cx="3087651" cy="2246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46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Набиваем один из носочков, подшиваем верх и лишнее отрезаем. (Набивать носок может ребёнок самостоятельно).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66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Другой носочек разрезаем на 3 части.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41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Среднюю часть подшиваем по краям, часть с пяточкой сшиваем в месте разреза. Это будет одежда для снеговика.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7233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Одну из деталей надеваем на тело снеговика и с помощью ниток для вязания стягиваем.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283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3427"/>
            <a:ext cx="4601633" cy="345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Деталь с пяточкой (шапку снеговика) так же надеваем на тело, предварительно пришив по бокам бусинки для украшения.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89040"/>
            <a:ext cx="3803915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6951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полученному снеговику приклеиваем бусинки-глаза и нос.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922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</TotalTime>
  <Words>183</Words>
  <Application>Microsoft Office PowerPoint</Application>
  <PresentationFormat>Экран (4:3)</PresentationFormat>
  <Paragraphs>20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Мастер-класс «Новогодняя фантазия»</vt:lpstr>
      <vt:lpstr>Презентация PowerPoint</vt:lpstr>
      <vt:lpstr>Нам потребуется:</vt:lpstr>
      <vt:lpstr>Набиваем один из носочков, подшиваем верх и лишнее отрезаем. (Набивать носок может ребёнок самостоятельно).</vt:lpstr>
      <vt:lpstr>Другой носочек разрезаем на 3 части.</vt:lpstr>
      <vt:lpstr>Среднюю часть подшиваем по краям, часть с пяточкой сшиваем в месте разреза. Это будет одежда для снеговика.</vt:lpstr>
      <vt:lpstr>Одну из деталей надеваем на тело снеговика и с помощью ниток для вязания стягиваем.</vt:lpstr>
      <vt:lpstr>Деталь с пяточкой (шапку снеговика) так же надеваем на тело, предварительно пришив по бокам бусинки для украшения.</vt:lpstr>
      <vt:lpstr>К полученному снеговику приклеиваем бусинки-глаза и нос.</vt:lpstr>
      <vt:lpstr>Вот и всё. Наш сувенир-снеговик готов! Его можно повесить на ёлку или подарить.Желаем вам успехов в творчестве!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«Новогодняя фантазия»</dc:title>
  <dc:creator>1</dc:creator>
  <cp:lastModifiedBy>1</cp:lastModifiedBy>
  <cp:revision>3</cp:revision>
  <dcterms:created xsi:type="dcterms:W3CDTF">2015-12-21T17:42:01Z</dcterms:created>
  <dcterms:modified xsi:type="dcterms:W3CDTF">2015-12-21T18:09:41Z</dcterms:modified>
</cp:coreProperties>
</file>