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4AD-2EA0-4150-B4CB-210867143A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2EB1-DBB7-4518-A13E-0121B52F9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4AD-2EA0-4150-B4CB-210867143A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2EB1-DBB7-4518-A13E-0121B52F9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4AD-2EA0-4150-B4CB-210867143A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2EB1-DBB7-4518-A13E-0121B52F9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4AD-2EA0-4150-B4CB-210867143A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2EB1-DBB7-4518-A13E-0121B52F9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4AD-2EA0-4150-B4CB-210867143A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2EB1-DBB7-4518-A13E-0121B52F9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4AD-2EA0-4150-B4CB-210867143A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2EB1-DBB7-4518-A13E-0121B52F9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4AD-2EA0-4150-B4CB-210867143A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2EB1-DBB7-4518-A13E-0121B52F9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4AD-2EA0-4150-B4CB-210867143A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2EB1-DBB7-4518-A13E-0121B52F9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4AD-2EA0-4150-B4CB-210867143A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2EB1-DBB7-4518-A13E-0121B52F9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4AD-2EA0-4150-B4CB-210867143A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2EB1-DBB7-4518-A13E-0121B52F90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4AD-2EA0-4150-B4CB-210867143A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22EB1-DBB7-4518-A13E-0121B52F9019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D6A04AD-2EA0-4150-B4CB-210867143A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C322EB1-DBB7-4518-A13E-0121B52F90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04664"/>
            <a:ext cx="7117180" cy="1470025"/>
          </a:xfrm>
        </p:spPr>
        <p:txBody>
          <a:bodyPr/>
          <a:lstStyle/>
          <a:p>
            <a:pPr algn="ctr"/>
            <a:r>
              <a:rPr lang="ru-RU" dirty="0" smtClean="0"/>
              <a:t>Мастер-класс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844824"/>
            <a:ext cx="7117180" cy="861420"/>
          </a:xfrm>
        </p:spPr>
        <p:txBody>
          <a:bodyPr/>
          <a:lstStyle/>
          <a:p>
            <a:pPr algn="ctr"/>
            <a:r>
              <a:rPr lang="ru-RU" dirty="0" smtClean="0"/>
              <a:t>«Весеннее настроение»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08920"/>
            <a:ext cx="4224469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876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8496944" cy="924475"/>
          </a:xfrm>
        </p:spPr>
        <p:txBody>
          <a:bodyPr/>
          <a:lstStyle/>
          <a:p>
            <a:pPr algn="ctr"/>
            <a:r>
              <a:rPr lang="ru-RU" sz="2000" dirty="0" smtClean="0"/>
              <a:t>Давайте создадим весеннее настроение и попробуем вместе с детьми нарисовать лужайку. Даже если вы не умеете рисовать это не беда, нам снова поможет наша волшебная картошка.</a:t>
            </a:r>
            <a:br>
              <a:rPr lang="ru-RU" sz="2000" dirty="0" smtClean="0"/>
            </a:br>
            <a:r>
              <a:rPr lang="ru-RU" sz="2000" dirty="0" smtClean="0"/>
              <a:t>Нам потребуется: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</a:t>
            </a:r>
            <a:r>
              <a:rPr lang="ru-RU" dirty="0" smtClean="0"/>
              <a:t>умага</a:t>
            </a:r>
            <a:endParaRPr lang="ru-RU" dirty="0"/>
          </a:p>
          <a:p>
            <a:r>
              <a:rPr lang="ru-RU" dirty="0"/>
              <a:t>Гуашь</a:t>
            </a:r>
          </a:p>
          <a:p>
            <a:r>
              <a:rPr lang="ru-RU" dirty="0"/>
              <a:t>Кисточка</a:t>
            </a:r>
          </a:p>
          <a:p>
            <a:r>
              <a:rPr lang="ru-RU" dirty="0"/>
              <a:t>Картофель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852936"/>
            <a:ext cx="3323861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3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Разрезаем </a:t>
            </a:r>
            <a:r>
              <a:rPr lang="ru-RU" sz="2400" dirty="0" smtClean="0"/>
              <a:t>картофель. </a:t>
            </a:r>
            <a:r>
              <a:rPr lang="ru-RU" sz="2400" dirty="0"/>
              <a:t>Это будет наш инструмент вместо кисти. Полностью закрашиваем половинку </a:t>
            </a:r>
            <a:r>
              <a:rPr lang="ru-RU" sz="2400" dirty="0" smtClean="0"/>
              <a:t>красной </a:t>
            </a:r>
            <a:r>
              <a:rPr lang="ru-RU" sz="2400" dirty="0"/>
              <a:t>гуашью.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05064"/>
            <a:ext cx="3059832" cy="2294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10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Отпечатываем штамп на бумаге, формируя </a:t>
            </a:r>
            <a:r>
              <a:rPr lang="ru-RU" dirty="0" smtClean="0"/>
              <a:t>тюльпан.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3315361" cy="2486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140968"/>
            <a:ext cx="3923928" cy="2942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80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Отпечатываем крылья божьих коровок.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639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Зелёной гуашью дорисовываем стебли тюльпанов, листья и траву.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32856"/>
            <a:ext cx="5403850" cy="4052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59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25113" cy="924475"/>
          </a:xfrm>
        </p:spPr>
        <p:txBody>
          <a:bodyPr/>
          <a:lstStyle/>
          <a:p>
            <a:pPr algn="ctr"/>
            <a:r>
              <a:rPr lang="ru-RU" dirty="0" smtClean="0"/>
              <a:t>Чёрной гуашью дорисовываем точки на крыльях божьих коровок, голову и усики.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32856"/>
            <a:ext cx="5403850" cy="4052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998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Вот и всё наш рисунок готов!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90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16</TotalTime>
  <Words>97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Spring</vt:lpstr>
      <vt:lpstr>Мастер-класс</vt:lpstr>
      <vt:lpstr>Давайте создадим весеннее настроение и попробуем вместе с детьми нарисовать лужайку. Даже если вы не умеете рисовать это не беда, нам снова поможет наша волшебная картошка. Нам потребуется:</vt:lpstr>
      <vt:lpstr>Разрезаем картофель. Это будет наш инструмент вместо кисти. Полностью закрашиваем половинку красной гуашью.</vt:lpstr>
      <vt:lpstr>Отпечатываем штамп на бумаге, формируя тюльпан.</vt:lpstr>
      <vt:lpstr>Отпечатываем крылья божьих коровок.</vt:lpstr>
      <vt:lpstr>Зелёной гуашью дорисовываем стебли тюльпанов, листья и траву.</vt:lpstr>
      <vt:lpstr>Чёрной гуашью дорисовываем точки на крыльях божьих коровок, голову и усики.</vt:lpstr>
      <vt:lpstr>Вот и всё наш рисунок готов!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1</dc:creator>
  <cp:lastModifiedBy>1</cp:lastModifiedBy>
  <cp:revision>2</cp:revision>
  <dcterms:created xsi:type="dcterms:W3CDTF">2016-03-22T17:32:00Z</dcterms:created>
  <dcterms:modified xsi:type="dcterms:W3CDTF">2016-03-22T17:48:50Z</dcterms:modified>
</cp:coreProperties>
</file>