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8D374B-B0B4-4F81-8CAD-D68C7922CDD5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9898B4-8D2F-4DC6-ABCC-A743F88B75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Мастер -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916832"/>
            <a:ext cx="7117180" cy="861420"/>
          </a:xfrm>
        </p:spPr>
        <p:txBody>
          <a:bodyPr/>
          <a:lstStyle/>
          <a:p>
            <a:pPr algn="ctr"/>
            <a:r>
              <a:rPr lang="ru-RU" dirty="0" smtClean="0"/>
              <a:t>Открытка к празднику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22463"/>
            <a:ext cx="457200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59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Приближается праздник Светлой Пасхи, а также майские праздники. Поздравьте своих близких открыткой сделанной своими руками. Сегодня мы расскажем, как легко изготовить такие открытки. </a:t>
            </a:r>
            <a:br>
              <a:rPr lang="ru-RU" sz="2000" dirty="0" smtClean="0"/>
            </a:br>
            <a:r>
              <a:rPr lang="ru-RU" sz="2000" dirty="0" smtClean="0"/>
              <a:t>Нам потребуется: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2348880"/>
            <a:ext cx="30299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Цветной картон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Обои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Карандаш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Линейка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Ножницы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Декоративная лента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Элементы декора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 немного фантазии!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93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Из цветного картона вырезаем прямоугольник нужного размера и сгибаем его пополам.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19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Из обоев вырезаем квадрат, меньший по размеру чем основа из картона и наклеиваем его. Это будет фон.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38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декоративной ленты делаем основу для декора.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374441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694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Наклеиваем элементы декора. </a:t>
            </a:r>
            <a:r>
              <a:rPr lang="ru-RU" sz="1800" dirty="0" smtClean="0"/>
              <a:t>Если вы декорируете открытку ветками вербы, яичками, куличам  и т.п., то у вас получится открытка к Пасхе; к 9 мая подойдёт Георгиевская лента и гвоздики или тюльпаны. </a:t>
            </a:r>
            <a:br>
              <a:rPr lang="ru-RU" sz="1800" dirty="0" smtClean="0"/>
            </a:br>
            <a:r>
              <a:rPr lang="ru-RU" sz="1800" dirty="0" smtClean="0"/>
              <a:t>Немного фантазии и каждый раз новый результат!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4827786" cy="362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232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Открытка готова! </a:t>
            </a:r>
            <a:br>
              <a:rPr lang="ru-RU" dirty="0" smtClean="0"/>
            </a:br>
            <a:r>
              <a:rPr lang="ru-RU" dirty="0" smtClean="0"/>
              <a:t>Успехов в работе!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22505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28</TotalTime>
  <Words>128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Мастер - класс</vt:lpstr>
      <vt:lpstr>Приближается праздник Светлой Пасхи, а также майские праздники. Поздравьте своих близких открыткой сделанной своими руками. Сегодня мы расскажем, как легко изготовить такие открытки.  Нам потребуется:</vt:lpstr>
      <vt:lpstr>Из цветного картона вырезаем прямоугольник нужного размера и сгибаем его пополам. </vt:lpstr>
      <vt:lpstr>Из обоев вырезаем квадрат, меньший по размеру чем основа из картона и наклеиваем его. Это будет фон.</vt:lpstr>
      <vt:lpstr>Из декоративной ленты делаем основу для декора.</vt:lpstr>
      <vt:lpstr>Наклеиваем элементы декора. Если вы декорируете открытку ветками вербы, яичками, куличам  и т.п., то у вас получится открытка к Пасхе; к 9 мая подойдёт Георгиевская лента и гвоздики или тюльпаны.  Немного фантазии и каждый раз новый результат!</vt:lpstr>
      <vt:lpstr>Открытка готова!  Успехов в работе!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1</dc:creator>
  <cp:lastModifiedBy>1</cp:lastModifiedBy>
  <cp:revision>3</cp:revision>
  <dcterms:created xsi:type="dcterms:W3CDTF">2016-04-07T17:12:19Z</dcterms:created>
  <dcterms:modified xsi:type="dcterms:W3CDTF">2016-04-07T17:40:26Z</dcterms:modified>
</cp:coreProperties>
</file>