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7C3605-BECD-4301-B513-B83DC2AB23C9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53DEF2F-0AB1-484A-9B14-571D9F50E7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 -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Морозные узоры или волшебство свечкой.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43608" y="2204864"/>
            <a:ext cx="7408862" cy="3451225"/>
          </a:xfrm>
        </p:spPr>
        <p:txBody>
          <a:bodyPr/>
          <a:lstStyle/>
          <a:p>
            <a:r>
              <a:rPr lang="ru-RU" dirty="0" smtClean="0"/>
              <a:t>Мы должны всех удивить! Поэтому будем рисовать картину свечкой. Для ребёнка такой рисунок покажется настоящим волшебством. Уметь рисовать ребёнку пока совсем не обязательно, достаточно навыков закрашивания краской.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7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потребуется: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Стакан с водой </a:t>
            </a:r>
          </a:p>
          <a:p>
            <a:r>
              <a:rPr lang="ru-RU" dirty="0" smtClean="0"/>
              <a:t>Акварельная краска</a:t>
            </a:r>
          </a:p>
          <a:p>
            <a:r>
              <a:rPr lang="ru-RU" dirty="0" smtClean="0"/>
              <a:t>Кисть</a:t>
            </a:r>
          </a:p>
          <a:p>
            <a:r>
              <a:rPr lang="ru-RU" dirty="0" smtClean="0"/>
              <a:t>Альбомная бумага</a:t>
            </a:r>
          </a:p>
          <a:p>
            <a:r>
              <a:rPr lang="ru-RU" dirty="0" smtClean="0"/>
              <a:t>Свечка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67" y="3068960"/>
            <a:ext cx="3648405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655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Придумываем рисунок и рисуем его свечкой.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17170"/>
            <a:ext cx="3456913" cy="2592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29000"/>
            <a:ext cx="3491880" cy="26189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644008" y="5145225"/>
            <a:ext cx="4237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Сейчас роль волшебника играет мама. </a:t>
            </a:r>
            <a:endParaRPr lang="ru-RU" dirty="0"/>
          </a:p>
          <a:p>
            <a:r>
              <a:rPr lang="ru-RU" dirty="0" smtClean="0"/>
              <a:t>Чтобы рисунок появился по волшебству</a:t>
            </a:r>
          </a:p>
          <a:p>
            <a:r>
              <a:rPr lang="ru-RU" dirty="0" smtClean="0"/>
              <a:t>Ребёнок не должен видеть процесс </a:t>
            </a:r>
          </a:p>
          <a:p>
            <a:r>
              <a:rPr lang="ru-RU" dirty="0" smtClean="0"/>
              <a:t>Рисования свечкой.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9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Смачиваем рисунок водой, разводим краски и раскрашиваем нашу картину.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4601633" cy="3451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10899" y="4293096"/>
            <a:ext cx="3833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Показываем ребёнку «чистый» лист,</a:t>
            </a:r>
          </a:p>
          <a:p>
            <a:r>
              <a:rPr lang="ru-RU" dirty="0"/>
              <a:t>п</a:t>
            </a:r>
            <a:r>
              <a:rPr lang="ru-RU" dirty="0" smtClean="0"/>
              <a:t>роизносим волшебные слова и  </a:t>
            </a:r>
          </a:p>
          <a:p>
            <a:r>
              <a:rPr lang="ru-RU" dirty="0"/>
              <a:t>н</a:t>
            </a:r>
            <a:r>
              <a:rPr lang="ru-RU" dirty="0" smtClean="0"/>
              <a:t>ачинаем раскрашивать.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8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Волшебство сработало! У нас проявился рисунок. Приятного </a:t>
            </a:r>
            <a:r>
              <a:rPr lang="ru-RU" smtClean="0"/>
              <a:t>вам волшебства!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4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116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Мастер - класс</vt:lpstr>
      <vt:lpstr>Презентация PowerPoint</vt:lpstr>
      <vt:lpstr>Нам потребуется:</vt:lpstr>
      <vt:lpstr>Придумываем рисунок и рисуем его свечкой.</vt:lpstr>
      <vt:lpstr>Смачиваем рисунок водой, разводим краски и раскрашиваем нашу картину.</vt:lpstr>
      <vt:lpstr>Волшебство сработало! У нас проявился рисунок. Приятного вам волшебства!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</dc:title>
  <dc:creator>1</dc:creator>
  <cp:lastModifiedBy>1</cp:lastModifiedBy>
  <cp:revision>3</cp:revision>
  <dcterms:created xsi:type="dcterms:W3CDTF">2015-11-08T11:48:24Z</dcterms:created>
  <dcterms:modified xsi:type="dcterms:W3CDTF">2015-11-08T12:18:25Z</dcterms:modified>
</cp:coreProperties>
</file>