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4F09-6A58-4E31-93F2-607F5F5DD676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0FAF0-23AC-4E8A-91AB-21AF31C932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4F09-6A58-4E31-93F2-607F5F5DD676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0FAF0-23AC-4E8A-91AB-21AF31C932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4F09-6A58-4E31-93F2-607F5F5DD676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0FAF0-23AC-4E8A-91AB-21AF31C932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4F09-6A58-4E31-93F2-607F5F5DD676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0FAF0-23AC-4E8A-91AB-21AF31C932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4F09-6A58-4E31-93F2-607F5F5DD676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0FAF0-23AC-4E8A-91AB-21AF31C932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4F09-6A58-4E31-93F2-607F5F5DD676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0FAF0-23AC-4E8A-91AB-21AF31C932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4F09-6A58-4E31-93F2-607F5F5DD676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0FAF0-23AC-4E8A-91AB-21AF31C932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4F09-6A58-4E31-93F2-607F5F5DD676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0FAF0-23AC-4E8A-91AB-21AF31C932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4F09-6A58-4E31-93F2-607F5F5DD676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0FAF0-23AC-4E8A-91AB-21AF31C932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4F09-6A58-4E31-93F2-607F5F5DD676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0FAF0-23AC-4E8A-91AB-21AF31C932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4F09-6A58-4E31-93F2-607F5F5DD676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0FAF0-23AC-4E8A-91AB-21AF31C932CD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BB14F09-6A58-4E31-93F2-607F5F5DD676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070FAF0-23AC-4E8A-91AB-21AF31C932C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Мастер -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Куклы для пальчикового театра своими руками.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48680"/>
            <a:ext cx="3995936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4532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99592" y="1052736"/>
            <a:ext cx="7124700" cy="405288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 </a:t>
            </a:r>
            <a:r>
              <a:rPr lang="ru-RU" b="1" dirty="0"/>
              <a:t>Пальчиковый театр</a:t>
            </a:r>
            <a:r>
              <a:rPr lang="ru-RU" dirty="0"/>
              <a:t> - это набор фигурок-персонажей, которые надеваются на отдельный пальчик. Это могут быть просто отдельные куколки, животные, какие-то предметы для инсценировки сказки или всем известные персонажи наших любимых русских народных сказок.</a:t>
            </a:r>
          </a:p>
          <a:p>
            <a:r>
              <a:rPr lang="ru-RU" dirty="0"/>
              <a:t>Пальчиковый театр – это уникальная возможность расположить сказку на ладошке у ребенка, в которой он сможет сыграть роль любого героя.</a:t>
            </a:r>
          </a:p>
          <a:p>
            <a:r>
              <a:rPr lang="ru-RU" dirty="0"/>
              <a:t>Театр – это еще и прекрасный </a:t>
            </a:r>
            <a:r>
              <a:rPr lang="ru-RU" b="1" dirty="0"/>
              <a:t>речевой и сенсорно-двигательный</a:t>
            </a:r>
            <a:r>
              <a:rPr lang="ru-RU" dirty="0"/>
              <a:t> </a:t>
            </a:r>
            <a:r>
              <a:rPr lang="ru-RU" b="1" dirty="0"/>
              <a:t>тренажер</a:t>
            </a:r>
            <a:r>
              <a:rPr lang="ru-RU" dirty="0"/>
              <a:t>. Куклы развивают </a:t>
            </a:r>
            <a:r>
              <a:rPr lang="ru-RU" b="1" dirty="0"/>
              <a:t>подвижность пальцев</a:t>
            </a:r>
            <a:r>
              <a:rPr lang="ru-RU" dirty="0"/>
              <a:t> </a:t>
            </a:r>
            <a:r>
              <a:rPr lang="ru-RU" b="1" dirty="0"/>
              <a:t>обеих рук</a:t>
            </a:r>
            <a:r>
              <a:rPr lang="ru-RU" dirty="0"/>
              <a:t>, помогают </a:t>
            </a:r>
            <a:r>
              <a:rPr lang="ru-RU" b="1" dirty="0"/>
              <a:t>освоить речь персонажей</a:t>
            </a:r>
            <a:r>
              <a:rPr lang="ru-RU" dirty="0"/>
              <a:t>, помогает </a:t>
            </a:r>
            <a:r>
              <a:rPr lang="ru-RU" b="1" dirty="0"/>
              <a:t>развивать словарный запас и активизирует речевые функции.</a:t>
            </a:r>
            <a:endParaRPr lang="ru-RU" dirty="0"/>
          </a:p>
          <a:p>
            <a:r>
              <a:rPr lang="ru-RU" dirty="0"/>
              <a:t>Игру можно использовать для </a:t>
            </a:r>
            <a:r>
              <a:rPr lang="ru-RU" b="1" dirty="0"/>
              <a:t>знакомства и изучения счета</a:t>
            </a:r>
            <a:r>
              <a:rPr lang="ru-RU" dirty="0"/>
              <a:t> (например, в сказке «Теремок» стали жить мышка, лягушка, заяц втроем, потом пришла лиса – их стало четверо); для </a:t>
            </a:r>
            <a:r>
              <a:rPr lang="ru-RU" b="1" dirty="0"/>
              <a:t>знакомства с героями и сюжетом сказки</a:t>
            </a:r>
            <a:r>
              <a:rPr lang="ru-RU" dirty="0"/>
              <a:t>, для </a:t>
            </a:r>
            <a:r>
              <a:rPr lang="ru-RU" b="1" dirty="0"/>
              <a:t>знакомства с понятиями «справа – слава», «рядом», «друг за другом»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И так, мы предлагаем изготовить пальчиковый театр самостоятельно дома.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74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71722"/>
            <a:ext cx="7125113" cy="924475"/>
          </a:xfrm>
        </p:spPr>
        <p:txBody>
          <a:bodyPr/>
          <a:lstStyle/>
          <a:p>
            <a:r>
              <a:rPr lang="ru-RU" dirty="0" smtClean="0"/>
              <a:t>Нам потребуется: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04664"/>
            <a:ext cx="7125112" cy="4051437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Фетр 2 цветов (можно заменить тряпочками для уборки)</a:t>
            </a:r>
          </a:p>
          <a:p>
            <a:r>
              <a:rPr lang="ru-RU" dirty="0" smtClean="0"/>
              <a:t>Лист бумаги</a:t>
            </a:r>
          </a:p>
          <a:p>
            <a:r>
              <a:rPr lang="ru-RU" dirty="0" smtClean="0"/>
              <a:t>Карандаш или ручка</a:t>
            </a:r>
          </a:p>
          <a:p>
            <a:r>
              <a:rPr lang="ru-RU" dirty="0" smtClean="0"/>
              <a:t>Ножницы</a:t>
            </a:r>
          </a:p>
          <a:p>
            <a:r>
              <a:rPr lang="ru-RU" dirty="0" smtClean="0"/>
              <a:t>Чёрные бусины или бисер</a:t>
            </a:r>
          </a:p>
          <a:p>
            <a:r>
              <a:rPr lang="ru-RU" dirty="0" smtClean="0"/>
              <a:t>Иголки и булавки</a:t>
            </a:r>
          </a:p>
          <a:p>
            <a:r>
              <a:rPr lang="ru-RU" dirty="0" smtClean="0"/>
              <a:t>Нитки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44671"/>
            <a:ext cx="3840427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359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бумаге рисуем выкройку по размеру пальца. Переносим её на ткань 2 раза и вырезаем.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4864"/>
            <a:ext cx="2952328" cy="2214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717032"/>
            <a:ext cx="3515883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060848"/>
            <a:ext cx="2843808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450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бумаге рисуем выкройки крыла, клюва и гребешка, переносим их на ткань другого цвета и вырезаем.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50604"/>
            <a:ext cx="3035829" cy="2276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293096"/>
            <a:ext cx="316835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88840"/>
            <a:ext cx="2627784" cy="1970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1169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Пришиваем к детали туловища клюв и бусинки – глазки.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20888"/>
            <a:ext cx="3707904" cy="278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9369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Складываем вместе все детали и сшиваем их.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76872"/>
            <a:ext cx="432048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848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Итак, первая кукла готова. Успехов в творчестве!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3707904" cy="278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19" y="3573016"/>
            <a:ext cx="3611893" cy="2708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99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32</TotalTime>
  <Words>101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Spring</vt:lpstr>
      <vt:lpstr>Мастер - класс</vt:lpstr>
      <vt:lpstr>Презентация PowerPoint</vt:lpstr>
      <vt:lpstr>Нам потребуется:</vt:lpstr>
      <vt:lpstr>На бумаге рисуем выкройку по размеру пальца. Переносим её на ткань 2 раза и вырезаем.</vt:lpstr>
      <vt:lpstr>На бумаге рисуем выкройки крыла, клюва и гребешка, переносим их на ткань другого цвета и вырезаем.</vt:lpstr>
      <vt:lpstr>Пришиваем к детали туловища клюв и бусинки – глазки.</vt:lpstr>
      <vt:lpstr>Складываем вместе все детали и сшиваем их.</vt:lpstr>
      <vt:lpstr>Итак, первая кукла готова. Успехов в творчестве!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- класс</dc:title>
  <dc:creator>1</dc:creator>
  <cp:lastModifiedBy>1</cp:lastModifiedBy>
  <cp:revision>4</cp:revision>
  <dcterms:created xsi:type="dcterms:W3CDTF">2015-11-08T08:03:44Z</dcterms:created>
  <dcterms:modified xsi:type="dcterms:W3CDTF">2015-11-08T08:36:07Z</dcterms:modified>
</cp:coreProperties>
</file>