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C306-18B1-4B0E-B71F-CC3E9D8E0394}" type="datetimeFigureOut">
              <a:rPr lang="ru-RU" smtClean="0"/>
              <a:t>29.09.2015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B63A-8F27-48A3-9BDB-A70EE14814AA}" type="slidenum">
              <a:rPr lang="ru-RU" smtClean="0"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Мастер – класс «Идеи для творчества».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Фоторамка своими руками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0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Рамка готова! Теперь можно вставить фото.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3638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23528" y="5589240"/>
            <a:ext cx="88168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Рамку ставим на видное место, где ребёнок проводит </a:t>
            </a:r>
          </a:p>
          <a:p>
            <a:r>
              <a:rPr lang="ru-RU" dirty="0" smtClean="0"/>
              <a:t>много времени. Надо отметить, что в садике ребёнка ждут его друзья, </a:t>
            </a:r>
          </a:p>
          <a:p>
            <a:r>
              <a:rPr lang="ru-RU" dirty="0" smtClean="0"/>
              <a:t>ведь дети с огромным удовольствием идут туда,</a:t>
            </a:r>
          </a:p>
          <a:p>
            <a:r>
              <a:rPr lang="ru-RU" dirty="0" smtClean="0"/>
              <a:t>где их прихода дожидаются. Приятного </a:t>
            </a:r>
            <a:r>
              <a:rPr lang="ru-RU" smtClean="0"/>
              <a:t>вам творчества!!!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71600" y="1052736"/>
            <a:ext cx="7124700" cy="40528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Наш малыш пошёл в детский сад. Чтобы ребёнок учился общению со взрослыми и детьми, начните с простой фотографии.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Сделайте снимок вашего ребёнка в кругу друзей в детском саду, а рамочку для этой фотографии смастерите вместе с ребёнком. Таким образом у нас получается совместная деятельность взрослого и ребёнка и прекрасное фото друзей в рамке, которую ребёнок смастерил вместе с мамой.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И так нам понадобится: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9552" y="1340768"/>
            <a:ext cx="62343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Картон</a:t>
            </a:r>
          </a:p>
          <a:p>
            <a:pPr marL="342900" indent="-342900">
              <a:buAutoNum type="arabicPeriod"/>
            </a:pPr>
            <a:r>
              <a:rPr lang="ru-RU" dirty="0" smtClean="0"/>
              <a:t>Старые </a:t>
            </a:r>
            <a:r>
              <a:rPr lang="ru-RU" dirty="0" err="1" smtClean="0"/>
              <a:t>пазлы</a:t>
            </a:r>
            <a:r>
              <a:rPr lang="ru-RU" dirty="0" smtClean="0"/>
              <a:t> (наверняка есть в каждом доме)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Простой карандаш</a:t>
            </a:r>
          </a:p>
          <a:p>
            <a:pPr marL="342900" indent="-342900">
              <a:buAutoNum type="arabicPeriod"/>
            </a:pPr>
            <a:r>
              <a:rPr lang="ru-RU" dirty="0" smtClean="0"/>
              <a:t>Линейка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Ножницы</a:t>
            </a:r>
          </a:p>
          <a:p>
            <a:pPr marL="342900" indent="-342900">
              <a:buAutoNum type="arabicPeriod"/>
            </a:pPr>
            <a:r>
              <a:rPr lang="ru-RU" dirty="0" smtClean="0"/>
              <a:t>Клей</a:t>
            </a:r>
          </a:p>
          <a:p>
            <a:pPr marL="342900" indent="-342900">
              <a:buAutoNum type="arabicPeriod"/>
            </a:pPr>
            <a:r>
              <a:rPr lang="ru-RU" dirty="0" smtClean="0"/>
              <a:t>Фотография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4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5113" cy="924475"/>
          </a:xfrm>
        </p:spPr>
        <p:txBody>
          <a:bodyPr/>
          <a:lstStyle/>
          <a:p>
            <a:pPr algn="ctr"/>
            <a:r>
              <a:rPr lang="ru-RU" dirty="0" smtClean="0"/>
              <a:t>Чертим на картоне рамку нужного размера.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16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Вырезаем.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57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Делаем чертёж задней стенки рамки и вырезаем.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7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Вырезаем и складываем опору для рамки.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40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Склеиваем все детали.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11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 лицевой стороны обклеиваем рамку </a:t>
            </a:r>
            <a:r>
              <a:rPr lang="ru-RU" dirty="0" err="1" smtClean="0"/>
              <a:t>пазлами.Пазлы</a:t>
            </a:r>
            <a:r>
              <a:rPr lang="ru-RU" dirty="0" smtClean="0"/>
              <a:t> накладываются в несколько слоёв (друг на друга).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403850" cy="4052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01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38</TotalTime>
  <Words>189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Summer</vt:lpstr>
      <vt:lpstr>Мастер – класс «Идеи для творчества».</vt:lpstr>
      <vt:lpstr>Презентация PowerPoint</vt:lpstr>
      <vt:lpstr>И так нам понадобится:</vt:lpstr>
      <vt:lpstr>Чертим на картоне рамку нужного размера.</vt:lpstr>
      <vt:lpstr>Вырезаем.</vt:lpstr>
      <vt:lpstr>Делаем чертёж задней стенки рамки и вырезаем.</vt:lpstr>
      <vt:lpstr>Вырезаем и складываем опору для рамки.</vt:lpstr>
      <vt:lpstr>Склеиваем все детали.</vt:lpstr>
      <vt:lpstr>С лицевой стороны обклеиваем рамку пазлами.Пазлы накладываются в несколько слоёв (друг на друга).</vt:lpstr>
      <vt:lpstr>Рамка готова! Теперь можно вставить фото.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«Идеи для творчества».</dc:title>
  <dc:creator>1</dc:creator>
  <cp:lastModifiedBy>1</cp:lastModifiedBy>
  <cp:revision>4</cp:revision>
  <dcterms:created xsi:type="dcterms:W3CDTF">2015-09-29T16:07:57Z</dcterms:created>
  <dcterms:modified xsi:type="dcterms:W3CDTF">2015-09-29T16:46:42Z</dcterms:modified>
</cp:coreProperties>
</file>