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337085-DB8F-4852-B600-C404FD6B6598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917226-FD9B-45EF-9EDE-A6615930A5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0"/>
            <a:ext cx="7772400" cy="1780108"/>
          </a:xfrm>
        </p:spPr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6400800" cy="1473200"/>
          </a:xfrm>
        </p:spPr>
        <p:txBody>
          <a:bodyPr/>
          <a:lstStyle/>
          <a:p>
            <a:r>
              <a:rPr lang="ru-RU" dirty="0" smtClean="0"/>
              <a:t>Волшебная картошка.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513714" cy="268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1\AppData\Local\Microsoft\Windows\Temporary Internet Files\Content.IE5\P1AQTX66\gi01a201412122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2"/>
            <a:ext cx="260317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Цветная бумага</a:t>
            </a:r>
          </a:p>
          <a:p>
            <a:r>
              <a:rPr lang="ru-RU" dirty="0" smtClean="0"/>
              <a:t>Гуашь</a:t>
            </a:r>
          </a:p>
          <a:p>
            <a:r>
              <a:rPr lang="ru-RU" dirty="0" smtClean="0"/>
              <a:t>Кисточка</a:t>
            </a:r>
          </a:p>
          <a:p>
            <a:r>
              <a:rPr lang="ru-RU" dirty="0" smtClean="0"/>
              <a:t>Картофель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Давай нарисуем снеговика необычной техникой – штамповкой. Для этого потребуется: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8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888961" cy="2916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Разрезаем картофель пополам. Это будет наш инструмент вместо кисти. Полностью закрашиваем половинку белой гуашью.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0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32857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Отпечатываем штамп на бумаге, формируя снеговика.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81" y="3284984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6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Дорисовываем снеговику шапку, шарф, нос при помощи кисточки.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0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Фломастером дорисовываем глаза, рот и руки. Наш снеговик готов!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9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71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Мастер - класс</vt:lpstr>
      <vt:lpstr>Давай нарисуем снеговика необычной техникой – штамповкой. Для этого потребуется:</vt:lpstr>
      <vt:lpstr>Разрезаем картофель пополам. Это будет наш инструмент вместо кисти. Полностью закрашиваем половинку белой гуашью.</vt:lpstr>
      <vt:lpstr>Отпечатываем штамп на бумаге, формируя снеговика.</vt:lpstr>
      <vt:lpstr>Дорисовываем снеговику шапку, шарф, нос при помощи кисточки.</vt:lpstr>
      <vt:lpstr>Фломастером дорисовываем глаза, рот и руки. Наш снеговик готов!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1</dc:creator>
  <cp:lastModifiedBy>1</cp:lastModifiedBy>
  <cp:revision>4</cp:revision>
  <dcterms:created xsi:type="dcterms:W3CDTF">2016-01-31T15:40:32Z</dcterms:created>
  <dcterms:modified xsi:type="dcterms:W3CDTF">2016-01-31T16:29:54Z</dcterms:modified>
</cp:coreProperties>
</file>